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920384" ContentType="image/jpeg"/>
  <Default Extension="259376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18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87c4275e91.31920384"/>
  <Relationship Id="rId3" Type="http://schemas.openxmlformats.org/officeDocument/2006/relationships/image" Target="../media/logo_6739687c5d35f42.259376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Induction and Regulation of NF-κB" descr="Figure 4: Induction and Regulation of NF-κB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38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tsumor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Induction and Regulation of NF-κ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2024-11-17T03:52:28Z</dcterms:created>
  <dcterms:modified xsi:type="dcterms:W3CDTF">2024-11-17T03:52:28Z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