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3312222" ContentType="image/jpeg"/>
  <Default Extension="6135491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304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631b5fdb831.23312222"/>
  <Relationship Id="rId3" Type="http://schemas.openxmlformats.org/officeDocument/2006/relationships/image" Target="../media/logo_6739631b7bdbb82.6135491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667500"/>
          <a:chOff x="9525" y="9525"/>
          <a:chExt cx="9229725" cy="6667500"/>
        </a:xfrm>
      </p:grpSpPr>
      <p:pic>
        <p:nvPicPr>
          <p:cNvPr id="1" name="Figure 1: Cardiovascular Risk Factors are the Main Mediators of Cardiovascular Disease in Women with a History of Hypertensive Disorders of Pregnancy" descr="Figure 1: Cardiovascular Risk Factors are the Main Mediators of Cardiovascular Disease in Women with a History of Hypertensive Disorders of Pregnanc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58007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iorgione V, Cauldwell M, Thilaganathan 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Cardiovascular Risk Factors are the Main Mediators of Cardiovascular Disease in Women with a History of Hypertensive Disorders of Pregnanc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3;18:e4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2.5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2024-11-17T03:29:31Z</dcterms:created>
  <dcterms:modified xsi:type="dcterms:W3CDTF">2024-11-17T03:29:31Z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