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977528" ContentType="image/jpeg"/>
  <Default Extension="484228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6764ddb61.88977528"/>
  <Relationship Id="rId3" Type="http://schemas.openxmlformats.org/officeDocument/2006/relationships/image" Target="../media/logo_673968678834932.484228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Figure 2: The Fourth Trimester Interventions in Women with Hypertensive Disorders of Pregnancy to Prevent Cardiovascular Disease" descr="Figure 2: The Fourth Trimester Interventions in Women with Hypertensive Disorders of Pregnancy to Prevent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orgione V, Cauldwell M, Thilaganath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Fourth Trimester Interventions in Women with Hypertensive Disorders of Pregnancy to Prevent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2024-11-17T03:52:07Z</dcterms:created>
  <dcterms:modified xsi:type="dcterms:W3CDTF">2024-11-17T03:52:07Z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