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977528" ContentType="image/jpeg"/>
  <Default Extension="484228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18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86764ddb61.88977528"/>
  <Relationship Id="rId3" Type="http://schemas.openxmlformats.org/officeDocument/2006/relationships/image" Target="../media/logo_673968678834932.484228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10250"/>
          <a:chOff x="9525" y="9525"/>
          <a:chExt cx="9229725" cy="5810250"/>
        </a:xfrm>
      </p:grpSpPr>
      <p:pic>
        <p:nvPicPr>
          <p:cNvPr id="1" name="Figure 2: The Fourth Trimester Interventions in Women with Hypertensive Disorders of Pregnancy to Prevent Cardiovascular Disease" descr="Figure 2: The Fourth Trimester Interventions in Women with Hypertensive Disorders of Pregnancy to Prevent Cardiovascular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943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orgione V, Cauldwell M, Thilaganathan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he Fourth Trimester Interventions in Women with Hypertensive Disorders of Pregnancy to Prevent Cardiovascular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5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2024-11-17T03:52:07Z</dcterms:created>
  <dcterms:modified xsi:type="dcterms:W3CDTF">2024-11-17T03:52:07Z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