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543055" ContentType="image/jpeg"/>
  <Default Extension="29160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1edeb30441.68543055"/>
  <Relationship Id="rId3" Type="http://schemas.openxmlformats.org/officeDocument/2006/relationships/image" Target="../media/logo_673971ee117a152.29160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95550"/>
          <a:chOff x="9525" y="9525"/>
          <a:chExt cx="9229725" cy="2495550"/>
        </a:xfrm>
      </p:grpSpPr>
      <p:pic>
        <p:nvPicPr>
          <p:cNvPr id="1" name="Table 1: Clinical Trials Showing Different Frequencies and Angiographic Patterns of Coronary Spasm" descr="Table 1: Clinical Trials Showing Different Frequencies and Angiographic Patterns of Corona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33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 P, Hubert A, Schwidder M, Beltrame J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Trials Showing Different Frequencies and Angiographic Patterns of Corona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2024-11-17T04:32:46Z</dcterms:created>
  <dcterms:modified xsi:type="dcterms:W3CDTF">2024-11-17T04:32:46Z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