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636709" ContentType="image/jpeg"/>
  <Default Extension="043968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06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3e2f0b8111.06636709"/>
  <Relationship Id="rId3" Type="http://schemas.openxmlformats.org/officeDocument/2006/relationships/image" Target="../media/logo_673963e31619c52.043968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24625"/>
          <a:chOff x="9525" y="9525"/>
          <a:chExt cx="9229725" cy="6524625"/>
        </a:xfrm>
      </p:grpSpPr>
      <p:pic>
        <p:nvPicPr>
          <p:cNvPr id="1" name="Figure 1: Differences in Angiographic Patterns, Clinical Characteristics and Diagnostic Features among Male and Female Patients with Coronary Spasm" descr="Figure 1: Differences in Angiographic Patterns, Clinical Characteristics and Diagnostic Features among Male and Female Patients with Coronary Spas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5657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ng P, Hubert A, Schwidder M, Beltrame J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Differences in Angiographic Patterns, Clinical Characteristics and Diagnostic Features among Male and Female Patients with Coronary Spas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2024-11-17T03:32:51Z</dcterms:created>
  <dcterms:modified xsi:type="dcterms:W3CDTF">2024-11-17T03:32:51Z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