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9654984" ContentType="image/jpeg"/>
  <Default Extension="231000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321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69a74d7ce81.19654984"/>
  <Relationship Id="rId3" Type="http://schemas.openxmlformats.org/officeDocument/2006/relationships/image" Target="../media/logo_673969a7727d092.231000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72125"/>
          <a:chOff x="9525" y="9525"/>
          <a:chExt cx="9229725" cy="5572125"/>
        </a:xfrm>
      </p:grpSpPr>
      <p:pic>
        <p:nvPicPr>
          <p:cNvPr id="1" name="Table 1: Demographics of Survey Respondents" descr="Table 1: Demographics of Survey Respondent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762500" cy="48101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ng AS, Li CK, Tan JW, JL Ong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emographics of Survey Respondent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2024-11-17T03:57:27Z</dcterms:created>
  <dcterms:modified xsi:type="dcterms:W3CDTF">2024-11-17T03:57:27Z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