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654984" ContentType="image/jpeg"/>
  <Default Extension="231000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21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9a74d7ce81.19654984"/>
  <Relationship Id="rId3" Type="http://schemas.openxmlformats.org/officeDocument/2006/relationships/image" Target="../media/logo_673969a7727d092.231000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Table 1: Demographics of Survey Respondents" descr="Table 1: Demographics of Survey Respond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 AS, Li CK, Tan JW, JL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emographics of Survey Respond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2024-11-17T03:57:27Z</dcterms:created>
  <dcterms:modified xsi:type="dcterms:W3CDTF">2024-11-17T03:57:27Z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