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08084" ContentType="image/jpeg"/>
  <Default Extension="463431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0e1e0f9c91.90908084"/>
  <Relationship Id="rId3" Type="http://schemas.openxmlformats.org/officeDocument/2006/relationships/image" Target="../media/logo_673970e204e5182.463431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Responses to Scenarios" descr="Table 2: Responses to Scenario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466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 AS, Li CK, Tan JW, JL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Responses to Scenar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2024-11-17T04:28:18Z</dcterms:created>
  <dcterms:modified xsi:type="dcterms:W3CDTF">2024-11-17T04:28:18Z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