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236114" ContentType="image/jpeg"/>
  <Default Extension="039299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53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645aa9a901.45236114"/>
  <Relationship Id="rId3" Type="http://schemas.openxmlformats.org/officeDocument/2006/relationships/image" Target="../media/logo_67397645bf3fa62.039299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05425"/>
          <a:chOff x="9525" y="9525"/>
          <a:chExt cx="9229725" cy="5305425"/>
        </a:xfrm>
      </p:grpSpPr>
      <p:pic>
        <p:nvPicPr>
          <p:cNvPr id="1" name="Table 3: Statistical Analysis: Factor 1" descr="Table 3: Statistical Analysis: Factor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62500" cy="4543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g AS, Li CK, Tan JW, JL Ong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Statistical Analysis: Factor 1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2024-11-17T04:51:17Z</dcterms:created>
  <dcterms:modified xsi:type="dcterms:W3CDTF">2024-11-17T04:51:17Z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