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010788" ContentType="image/jpeg"/>
  <Default Extension="476792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27413af721.11010788"/>
  <Relationship Id="rId3" Type="http://schemas.openxmlformats.org/officeDocument/2006/relationships/image" Target="../media/logo_673962742992c72.476792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Table 4: Statistical Analysis: Factor 2" descr="Table 4: Statistical Analysis: Factor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 AS, Li CK, Tan JW, JL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Statistical Analysis: Factor 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2024-11-17T03:26:44Z</dcterms:created>
  <dcterms:modified xsi:type="dcterms:W3CDTF">2024-11-17T03:26:44Z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