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336314" ContentType="image/jpeg"/>
  <Default Extension="473829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4389168461.22336314"/>
  <Relationship Id="rId3" Type="http://schemas.openxmlformats.org/officeDocument/2006/relationships/image" Target="../media/logo_67396438b063662.473829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Figure 1: Flow Chart of Vasovagal Syncope Treatment" descr="Figure 1: Flow Chart of Vasovagal Syncope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14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L, Po S, Yao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low Chart of Vasovagal Syncope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2024-11-17T03:34:16Z</dcterms:created>
  <dcterms:modified xsi:type="dcterms:W3CDTF">2024-11-17T03:34:16Z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