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336314" ContentType="image/jpeg"/>
  <Default Extension="473829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4389168461.22336314"/>
  <Relationship Id="rId3" Type="http://schemas.openxmlformats.org/officeDocument/2006/relationships/image" Target="../media/logo_67396438b063662.473829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76850"/>
          <a:chOff x="9525" y="9525"/>
          <a:chExt cx="9229725" cy="5276850"/>
        </a:xfrm>
      </p:grpSpPr>
      <p:pic>
        <p:nvPicPr>
          <p:cNvPr id="1" name="Figure 1: Flow Chart of Vasovagal Syncope Treatment" descr="Figure 1: Flow Chart of Vasovagal Syncope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14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 L, Po S, Yao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Flow Chart of Vasovagal Syncope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2024-11-17T03:34:16Z</dcterms:created>
  <dcterms:modified xsi:type="dcterms:W3CDTF">2024-11-17T03:34:16Z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