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359823" ContentType="image/jpeg"/>
  <Default Extension="094006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00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1871a4ca31.14359823"/>
  <Relationship Id="rId3" Type="http://schemas.openxmlformats.org/officeDocument/2006/relationships/image" Target="../media/logo_673961872fa8232.094006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00675"/>
          <a:chOff x="9525" y="9525"/>
          <a:chExt cx="9229725" cy="5400675"/>
        </a:xfrm>
      </p:grpSpPr>
      <p:pic>
        <p:nvPicPr>
          <p:cNvPr id="1" name="Table 1: The Major Clinical Studies of Cardioneuroablation" descr="Table 1: The Major Clinical Studies of Cardioneuro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38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 L, Po S, Yao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The Major Clinical Studies of Cardioneuro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3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2024-11-17T03:22:47Z</dcterms:created>
  <dcterms:modified xsi:type="dcterms:W3CDTF">2024-11-17T03:22:47Z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