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733109" ContentType="image/jpeg"/>
  <Default Extension="682979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34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ef11c3aa71.62733109"/>
  <Relationship Id="rId3" Type="http://schemas.openxmlformats.org/officeDocument/2006/relationships/image" Target="../media/logo_67396ef12578e52.682979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29000"/>
          <a:chOff x="9525" y="9525"/>
          <a:chExt cx="9229725" cy="3429000"/>
        </a:xfrm>
      </p:grpSpPr>
      <p:pic>
        <p:nvPicPr>
          <p:cNvPr id="1" name="Figure 2: The 3D Endocardial Mapping of the Left Atrium and Locations of Ganglionated Plexi" descr="Figure 2: The 3D Endocardial Mapping of the Left Atrium and Locations of Ganglionated Plex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67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 L, Po S, Yao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he 3D Endocardial Mapping of the Left Atrium and Locations of Ganglionated Plex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2024-11-17T04:20:01Z</dcterms:created>
  <dcterms:modified xsi:type="dcterms:W3CDTF">2024-11-17T04:20:01Z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