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44190140" ContentType="image/jpeg"/>
  <Default Extension="84401910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3125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66450544a01.44190140"/>
  <Relationship Id="rId3" Type="http://schemas.openxmlformats.org/officeDocument/2006/relationships/image" Target="../media/logo_673966452553f62.84401910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5143500"/>
          <a:chOff x="9525" y="9525"/>
          <a:chExt cx="9229725" cy="5143500"/>
        </a:xfrm>
      </p:grpSpPr>
      <p:pic>
        <p:nvPicPr>
          <p:cNvPr id="1" name="Figure 3: Illustration of the Vagal Response Induced by Radiofrequency Energy Delivery at the Left Superior Ganglionated Plexus, with Sinus Arrest Lasting 2,511 ms." descr="Figure 3: Illustration of the Vagal Response Induced by Radiofrequency Energy Delivery at the Left Superior Ganglionated Plexus, with Sinus Arrest Lasting 2,511 m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866775"/>
            <a:ext cx="6667500" cy="427672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Li L, Po S, Yao Y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3143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3: Illustration of the Vagal Response Induced by Radiofrequency Energy Delivery at the Left Superior Ganglionated Plexus, with Sinus Arrest Lasting 2,511 ms.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4953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Arrhythmia & Electrophysiology Review 2023;12:e18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66675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aer.2023.02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2">
  <a:themeElements>
    <a:clrScheme name="Theme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2024-11-17T03:43:01Z</dcterms:created>
  <dcterms:modified xsi:type="dcterms:W3CDTF">2024-11-17T03:43:01Z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