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528328" ContentType="image/jpeg"/>
  <Default Extension="395270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08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4b22244161.29528328"/>
  <Relationship Id="rId3" Type="http://schemas.openxmlformats.org/officeDocument/2006/relationships/image" Target="../media/logo_673964b23932a72.395270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Box 1. Summary of Recommendations for Cardioneuroablation in Vasovagal Syncope" descr="Box 1. Summary of Recommendations for Cardioneuroablation in Vasovagal Synco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24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 L, Po S, Yao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x 1. Summary of Recommendations for Cardioneuroablation in Vasovagal Synco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2024-11-17T03:36:18Z</dcterms:created>
  <dcterms:modified xsi:type="dcterms:W3CDTF">2024-11-17T03:36:18Z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