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845098" ContentType="image/jpeg"/>
  <Default Extension="15336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5953873d41.64845098"/>
  <Relationship Id="rId3" Type="http://schemas.openxmlformats.org/officeDocument/2006/relationships/image" Target="../media/logo_673965955f33b42.15336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Table 1. Changes in Haemodynamic Parameters" descr="Table 1. Changes in Haemodynamic Param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jita T, Koitabashi T, Ogiso S, Naruke T, Kitamura T, Miyaji K, Ak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. Changes in Haemodynamic Param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2024-11-17T03:40:05Z</dcterms:created>
  <dcterms:modified xsi:type="dcterms:W3CDTF">2024-11-17T03:40:05Z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