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845098" ContentType="image/jpeg"/>
  <Default Extension="153364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10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5953873d41.64845098"/>
  <Relationship Id="rId3" Type="http://schemas.openxmlformats.org/officeDocument/2006/relationships/image" Target="../media/logo_673965955f33b42.153364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76775"/>
          <a:chOff x="9525" y="9525"/>
          <a:chExt cx="9229725" cy="4676775"/>
        </a:xfrm>
      </p:grpSpPr>
      <p:pic>
        <p:nvPicPr>
          <p:cNvPr id="1" name="Table 1. Changes in Haemodynamic Parameters" descr="Table 1. Changes in Haemodynamic Paramet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14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ujita T, Koitabashi T, Ogiso S, Naruke T, Kitamura T, Miyaji K, Ak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. Changes in Haemodynamic Paramet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2024-11-17T03:40:05Z</dcterms:created>
  <dcterms:modified xsi:type="dcterms:W3CDTF">2024-11-17T03:40:05Z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