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4957955" ContentType="image/jpeg"/>
  <Default Extension="3575821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42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72051434c71.44957955"/>
  <Relationship Id="rId3" Type="http://schemas.openxmlformats.org/officeDocument/2006/relationships/image" Target="../media/logo_6739720533af442.3575821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62625"/>
          <a:chOff x="9525" y="9525"/>
          <a:chExt cx="9229725" cy="5762625"/>
        </a:xfrm>
      </p:grpSpPr>
      <p:pic>
        <p:nvPicPr>
          <p:cNvPr id="1" name="Figure 1: Ventricular Septum Shift" descr="Figure 1: Ventricular Septum Shif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000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ujita T, Koitabashi T, Ogiso S, Naruke T, Kitamura T, Miyaji K, Ako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Ventricular Septum Shif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1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2024-11-17T04:33:09Z</dcterms:created>
  <dcterms:modified xsi:type="dcterms:W3CDTF">2024-11-17T04:33:09Z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