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7194182" ContentType="image/jpeg"/>
  <Default Extension="59258742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531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762186cef41.27194182"/>
  <Relationship Id="rId3" Type="http://schemas.openxmlformats.org/officeDocument/2006/relationships/image" Target="../media/logo_67397621ac0ca22.59258742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3848100"/>
          <a:chOff x="9525" y="9525"/>
          <a:chExt cx="9229725" cy="3848100"/>
        </a:xfrm>
      </p:grpSpPr>
      <p:pic>
        <p:nvPicPr>
          <p:cNvPr id="1" name="Figure 1: Electrocardiography During an Epileptic Episode" descr="Figure 1: Electrocardiography During an Epileptic Episo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0861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idayati F, Soraya H, Armein Hanafy D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Electrocardiography During an Epileptic Episod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20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2.5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2024-11-17T04:50:41Z</dcterms:created>
  <dcterms:modified xsi:type="dcterms:W3CDTF">2024-11-17T04:50:41Z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