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007454" ContentType="image/jpeg"/>
  <Default Extension="739604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27812b7301.79007454"/>
  <Relationship Id="rId3" Type="http://schemas.openxmlformats.org/officeDocument/2006/relationships/image" Target="../media/logo_673962782b67072.739604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Figure 2: Fluoroscopy of Lead and Generator Position" descr="Figure 2: Fluoroscopy of Lead and Generator 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dayati F, Soraya H, Armein Hanaf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luoroscopy of Lead and Generator 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2024-11-17T03:26:48Z</dcterms:created>
  <dcterms:modified xsi:type="dcterms:W3CDTF">2024-11-17T03:26:48Z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