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77665136" ContentType="image/jpeg"/>
  <Default Extension="90049743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3484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744c4e0dd41.77665136"/>
  <Relationship Id="rId3" Type="http://schemas.openxmlformats.org/officeDocument/2006/relationships/image" Target="../media/logo_6739744c7247b12.90049743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876925"/>
          <a:chOff x="9525" y="9525"/>
          <a:chExt cx="9229725" cy="5876925"/>
        </a:xfrm>
      </p:grpSpPr>
      <p:pic>
        <p:nvPicPr>
          <p:cNvPr id="1" name="Figure 3: Echocardiography and ECG During Left Bundle Branch Pacemaker Implantation and After Pacemaker Implantation" descr="Figure 3: Echocardiography and ECG During Left Bundle Branch Pacemaker Implantation and After Pacemaker Implant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1149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idayati F, Soraya H, Armein Hanafy D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3: Echocardiography and ECG During Left Bundle Branch Pacemaker Implantation and After Pacemaker Implantation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Journal of Asian Pacific Society of Cardiology 2023;2:e20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japsc.2022.55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6">
  <a:themeElements>
    <a:clrScheme name="Theme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2024-11-17T04:42:52Z</dcterms:created>
  <dcterms:modified xsi:type="dcterms:W3CDTF">2024-11-17T04:42:52Z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