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771153" ContentType="image/jpeg"/>
  <Default Extension="717248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48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474865c781.49771153"/>
  <Relationship Id="rId3" Type="http://schemas.openxmlformats.org/officeDocument/2006/relationships/image" Target="../media/logo_67397474a1ffb02.717248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81625"/>
          <a:chOff x="9525" y="9525"/>
          <a:chExt cx="9229725" cy="5381625"/>
        </a:xfrm>
      </p:grpSpPr>
      <p:pic>
        <p:nvPicPr>
          <p:cNvPr id="1" name="Figure 4: Echocardiography Before and After Left Bundle Branch Pacemaker Implantation" descr="Figure 4: Echocardiography Before and After Left Bundle Branch Pacemaker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19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dayati F, Soraya H, Armein Hanafy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Echocardiography Before and After Left Bundle Branch Pacemaker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2024-11-17T04:43:32Z</dcterms:created>
  <dcterms:modified xsi:type="dcterms:W3CDTF">2024-11-17T04:43:32Z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