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506603" ContentType="image/jpeg"/>
  <Default Extension="161631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02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249059ef11.72506603"/>
  <Relationship Id="rId3" Type="http://schemas.openxmlformats.org/officeDocument/2006/relationships/image" Target="../media/logo_6739624923df322.161631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57775"/>
          <a:chOff x="9525" y="9525"/>
          <a:chExt cx="9229725" cy="5057775"/>
        </a:xfrm>
      </p:grpSpPr>
      <p:pic>
        <p:nvPicPr>
          <p:cNvPr id="1" name="Figure 1: Procedural Steps for Coronary Function Testing" descr="Figure 1: Procedural Steps for Coronary Function Tes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95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uang J, Steinberg R, Brown MJ, Rinfret S, Toleva 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rocedural Steps for Coronary Function Tes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2024-11-17T03:26:01Z</dcterms:created>
  <dcterms:modified xsi:type="dcterms:W3CDTF">2024-11-17T03:26:01Z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