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8889012" ContentType="image/jpeg"/>
  <Default Extension="3898138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04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634a98f5a11.28889012"/>
  <Relationship Id="rId3" Type="http://schemas.openxmlformats.org/officeDocument/2006/relationships/image" Target="../media/logo_6739634ab871822.3898138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162550"/>
          <a:chOff x="9525" y="9525"/>
          <a:chExt cx="9229725" cy="5162550"/>
        </a:xfrm>
      </p:grpSpPr>
      <p:pic>
        <p:nvPicPr>
          <p:cNvPr id="1" name="Figure 2:  Spasm Provocation Testing with Incremental Doses of Acetylcholine" descr="Figure 2:  Spasm Provocation Testing with Incremental Doses of Acetylcho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4005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uang J, Steinberg R, Brown MJ, Rinfret S, Toleva O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 Spasm Provocation Testing with Incremental Doses of Acetylcholin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07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2.3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2024-11-17T03:30:18Z</dcterms:created>
  <dcterms:modified xsi:type="dcterms:W3CDTF">2024-11-17T03:30:18Z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