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708079" ContentType="image/jpeg"/>
  <Default Extension="871152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4334e49601.00708079"/>
  <Relationship Id="rId3" Type="http://schemas.openxmlformats.org/officeDocument/2006/relationships/image" Target="../media/logo_673964336e1e892.871152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Case Example of Induced Coronary Spasm with Acetylcholine" descr="Figure 3: Case Example of Induced Coronary Spasm with Acetylchol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86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ang J, Steinberg R, Brown MJ, Rinfret S, Toleva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ase Example of Induced Coronary Spasm with Acetylchol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2024-11-17T03:34:11Z</dcterms:created>
  <dcterms:modified xsi:type="dcterms:W3CDTF">2024-11-17T03:34:11Z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