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708079" ContentType="image/jpeg"/>
  <Default Extension="8711524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07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4334e49601.00708079"/>
  <Relationship Id="rId3" Type="http://schemas.openxmlformats.org/officeDocument/2006/relationships/image" Target="../media/logo_673964336e1e892.8711524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: Case Example of Induced Coronary Spasm with Acetylcholine" descr="Figure 3: Case Example of Induced Coronary Spasm with Acetylcholin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863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uang J, Steinberg R, Brown MJ, Rinfret S, Toleva 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Case Example of Induced Coronary Spasm with Acetylcholin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3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2024-11-17T03:34:11Z</dcterms:created>
  <dcterms:modified xsi:type="dcterms:W3CDTF">2024-11-17T03:34:11Z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