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861364" ContentType="image/jpeg"/>
  <Default Extension="285241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36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fb06865c81.61861364"/>
  <Relationship Id="rId3" Type="http://schemas.openxmlformats.org/officeDocument/2006/relationships/image" Target="../media/logo_67396fb08662602.285241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Radiographic Parameters on Chest X-Ray" descr="Figure 1: Radiographic Parameters on Chest X-Ra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far S, Onsy A, Farouk M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Radiographic Parameters on Chest X-Ra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2024-11-17T04:23:12Z</dcterms:created>
  <dcterms:modified xsi:type="dcterms:W3CDTF">2024-11-17T04:23:12Z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