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319631" ContentType="image/jpeg"/>
  <Default Extension="253990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bb4ba4ac41.79319631"/>
  <Relationship Id="rId3" Type="http://schemas.openxmlformats.org/officeDocument/2006/relationships/image" Target="../media/logo_67395bb4d386512.253990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mographic Data of Patients (n=108)" descr="Demographic Data of Patients (n=10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09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far S, Onsy A, Farouk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ographic Data of Patients (n=108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2024-11-17T02:57:56Z</dcterms:created>
  <dcterms:modified xsi:type="dcterms:W3CDTF">2024-11-17T02:57:56Z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