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024437" ContentType="image/jpeg"/>
  <Default Extension="595882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99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144c3a7881.11024437"/>
  <Relationship Id="rId3" Type="http://schemas.openxmlformats.org/officeDocument/2006/relationships/image" Target="../media/logo_67396144e47d422.595882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Comparing Group I with Groups II, III and IV" descr="Comparing Group I with Groups II, III and I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ng Group I with Groups II, III and I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2024-11-17T03:21:40Z</dcterms:created>
  <dcterms:modified xsi:type="dcterms:W3CDTF">2024-11-17T03:21:40Z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