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290182" ContentType="image/jpeg"/>
  <Default Extension="318240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7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c871070831.53290182"/>
  <Relationship Id="rId3" Type="http://schemas.openxmlformats.org/officeDocument/2006/relationships/image" Target="../media/logo_67395c872f1bd92.318240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Receiver Operating Characteristic Curve for Group I versus Groups II, III and IV" descr="Figure 2: Receiver Operating Characteristic Curve for Group I versus Groups II, III and I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far S, Onsy A, Farouk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eceiver Operating Characteristic Curve for Group I versus Groups II, III and IV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2024-11-17T03:01:27Z</dcterms:created>
  <dcterms:modified xsi:type="dcterms:W3CDTF">2024-11-17T03:01:27Z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