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889015" ContentType="image/jpeg"/>
  <Default Extension="001367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88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5cf76204e81.79889015"/>
  <Relationship Id="rId3" Type="http://schemas.openxmlformats.org/officeDocument/2006/relationships/image" Target="../media/logo_67395cf781e8d82.001367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90875"/>
          <a:chOff x="9525" y="9525"/>
          <a:chExt cx="9229725" cy="3190875"/>
        </a:xfrm>
      </p:grpSpPr>
      <p:pic>
        <p:nvPicPr>
          <p:cNvPr id="1" name="Receiver Operating Characteristic and Cut-off Values for Difficulty of Transradial Access" descr="Receiver Operating Characteristic and Cut-off Values for Difficulty of Transradial Acces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428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far S, Onsy A, Farouk M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ceiver Operating Characteristic and Cut-off Values for Difficulty of Transradial Acces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2024-11-17T03:03:19Z</dcterms:created>
  <dcterms:modified xsi:type="dcterms:W3CDTF">2024-11-17T03:03:19Z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