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252825" ContentType="image/jpeg"/>
  <Default Extension="823257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6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5529b78941.91252825"/>
  <Relationship Id="rId3" Type="http://schemas.openxmlformats.org/officeDocument/2006/relationships/image" Target="../media/logo_67395552bc7a062.823257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38750"/>
          <a:chOff x="9525" y="9525"/>
          <a:chExt cx="9229725" cy="5238750"/>
        </a:xfrm>
      </p:grpSpPr>
      <p:pic>
        <p:nvPicPr>
          <p:cNvPr id="1" name="Comparing Groups I and II with Groups III and IV" descr="Comparing Groups I and II with Groups III and I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76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ng Groups I and II with Groups III and I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2024-11-17T02:30:42Z</dcterms:created>
  <dcterms:modified xsi:type="dcterms:W3CDTF">2024-11-17T02:30:42Z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