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785465" ContentType="image/jpeg"/>
  <Default Extension="070929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14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70cc7d0051.19785465"/>
  <Relationship Id="rId3" Type="http://schemas.openxmlformats.org/officeDocument/2006/relationships/image" Target="../media/logo_6739670ce042c42.070929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Receiver Operating Characteristic Curve for Groups I, II versus Groups III, IV" descr="Figure 3: Receiver Operating Characteristic Curve for Groups I, II versus Groups III, IV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far S, Onsy A, Farouk M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Receiver Operating Characteristic Curve for Groups I, II versus Groups III, IV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2024-11-17T03:46:20Z</dcterms:created>
  <dcterms:modified xsi:type="dcterms:W3CDTF">2024-11-17T03:46:20Z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