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445422" ContentType="image/jpeg"/>
  <Default Extension="747902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71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657d796451.90445422"/>
  <Relationship Id="rId3" Type="http://schemas.openxmlformats.org/officeDocument/2006/relationships/image" Target="../media/logo_67395657f3c1372.747902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0175"/>
          <a:chOff x="9525" y="9525"/>
          <a:chExt cx="9229725" cy="5210175"/>
        </a:xfrm>
      </p:grpSpPr>
      <p:pic>
        <p:nvPicPr>
          <p:cNvPr id="1" name="Comparing Groups I, II and III with Group IV" descr="Comparing Groups I, II and III with Group IV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48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far S, Onsy A, Farouk M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ng Groups I, II and III with Group IV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2024-11-17T02:35:03Z</dcterms:created>
  <dcterms:modified xsi:type="dcterms:W3CDTF">2024-11-17T02:35:03Z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