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3323043" ContentType="image/jpeg"/>
  <Default Extension="9325730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85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5bb312c3f11.63323043"/>
  <Relationship Id="rId3" Type="http://schemas.openxmlformats.org/officeDocument/2006/relationships/image" Target="../media/logo_67395bb33341d52.9325730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4: Receiver Operating Characteristic Curve for Groups I, II, III versus Group IV" descr="Figure 4: Receiver Operating Characteristic Curve for Groups I, II, III versus Group IV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578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lfar S, Onsy A, Farouk M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Receiver Operating Characteristic Curve for Groups I, II, III versus Group IV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2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3.0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2024-11-17T02:57:55Z</dcterms:created>
  <dcterms:modified xsi:type="dcterms:W3CDTF">2024-11-17T02:57:55Z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