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800976" ContentType="image/jpeg"/>
  <Default Extension="704142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77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8aba930c51.96800976"/>
  <Relationship Id="rId3" Type="http://schemas.openxmlformats.org/officeDocument/2006/relationships/image" Target="../media/logo_673958abc699e92.704142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52775"/>
          <a:chOff x="9525" y="9525"/>
          <a:chExt cx="9229725" cy="3152775"/>
        </a:xfrm>
      </p:grpSpPr>
      <p:pic>
        <p:nvPicPr>
          <p:cNvPr id="1" name="Summary of Trials Examining the Use of Antiplatelet Therapy in Acute Coronary Syndrome Patients" descr="Summary of Trials Examining the Use of Antiplatelet Therapy in Acute Coronary Syndrome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90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dulrahman B, Jabbour RJ, Curzen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Trials Examining the Use of Antiplatelet Therapy in Acute Coronary Syndrome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2024-11-17T02:44:59Z</dcterms:created>
  <dcterms:modified xsi:type="dcterms:W3CDTF">2024-11-17T02:44:59Z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