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291502" ContentType="image/jpeg"/>
  <Default Extension="599749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a97dd57371.12291502"/>
  <Relationship Id="rId3" Type="http://schemas.openxmlformats.org/officeDocument/2006/relationships/image" Target="../media/logo_67395a97f010932.599749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81425"/>
          <a:chOff x="9525" y="9525"/>
          <a:chExt cx="9229725" cy="3781425"/>
        </a:xfrm>
      </p:grpSpPr>
      <p:pic>
        <p:nvPicPr>
          <p:cNvPr id="1" name="High-risk Features of Stent-driven Recurrent Ischaemic Events per European Society of Cardiology 2017 Guideline" descr="High-risk Features of Stent-driven Recurrent Ischaemic Events per European Society of Cardiology 2017 Guide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ulrahman B, Jabbour RJ, Curzen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risk Features of Stent-driven Recurrent Ischaemic Events per European Society of Cardiology 2017 Guide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2024-11-17T02:53:11Z</dcterms:created>
  <dcterms:modified xsi:type="dcterms:W3CDTF">2024-11-17T02:53:11Z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