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30734" ContentType="image/jpeg"/>
  <Default Extension="99916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a4abbd3541.70830734"/>
  <Relationship Id="rId3" Type="http://schemas.openxmlformats.org/officeDocument/2006/relationships/image" Target="../media/logo_67395a4adc0d752.99916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24675"/>
          <a:chOff x="9525" y="9525"/>
          <a:chExt cx="9229725" cy="6924675"/>
        </a:xfrm>
      </p:grpSpPr>
      <p:pic>
        <p:nvPicPr>
          <p:cNvPr id="1" name="Figure 1: Antithrombotic Regimen for Patients Undergoing Percutaneous Coronary Intervention with Indication for Oral Anticoagulation" descr="Figure 1: Antithrombotic Regimen for Patients Undergoing Percutaneous Coronary Intervention with Indication for Oral Anticoag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057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ulrahman B, Jabbour RJ, Curzen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tithrombotic Regimen for Patients Undergoing Percutaneous Coronary Intervention with Indication for Oral Anticoag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2024-11-17T02:51:54Z</dcterms:created>
  <dcterms:modified xsi:type="dcterms:W3CDTF">2024-11-17T02:51:54Z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