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192627" ContentType="image/jpeg"/>
  <Default Extension="035237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2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a8075b8861.03192627"/>
  <Relationship Id="rId3" Type="http://schemas.openxmlformats.org/officeDocument/2006/relationships/image" Target="../media/logo_67395a808be8692.035237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Figure 1: Study Flow Diagram" descr="Figure 1: Study Flow Dia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ma M, Noda T, Ueno K, Takahashi W, Matsunaga A, Kamiy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tudy Flow Dia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2024-11-17T02:52:48Z</dcterms:created>
  <dcterms:modified xsi:type="dcterms:W3CDTF">2024-11-17T02:52:48Z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