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316478" ContentType="image/jpeg"/>
  <Default Extension="904455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da9ef83c61.30316478"/>
  <Relationship Id="rId3" Type="http://schemas.openxmlformats.org/officeDocument/2006/relationships/image" Target="../media/logo_67394daa1d59d82.904455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tient Characteristics (n=64)*" descr="Patient Characteristics (n=64)*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62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ma M, Noda T, Ueno K, Takahashi W, Matsunaga A, Kamiy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Characteristics (n=64)*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2024-11-17T01:58:02Z</dcterms:created>
  <dcterms:modified xsi:type="dcterms:W3CDTF">2024-11-17T01:58:02Z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