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499892" ContentType="image/jpeg"/>
  <Default Extension="721092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5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1142db391.21499892"/>
  <Relationship Id="rId3" Type="http://schemas.openxmlformats.org/officeDocument/2006/relationships/image" Target="../media/logo_673948115f24b82.721092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57850"/>
          <a:chOff x="9525" y="9525"/>
          <a:chExt cx="9229725" cy="5657850"/>
        </a:xfrm>
      </p:grpSpPr>
      <p:pic>
        <p:nvPicPr>
          <p:cNvPr id="1" name="Figure 2: Correlation between the European Heart Failure Self-care Behaviour Scale and the Self-care Implementation Rate" descr="Figure 2: Correlation between the European Heart Failure Self-care Behaviour Scale and the Self-care Implementation 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62500" cy="4791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ma M, Noda T, Ueno K, Takahashi W, Matsunaga A, Kamiya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rrelation between the European Heart Failure Self-care Behaviour Scale and the Self-care Implementation 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2024-11-17T01:34:09Z</dcterms:created>
  <dcterms:modified xsi:type="dcterms:W3CDTF">2024-11-17T01:34:09Z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