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050079" ContentType="image/jpeg"/>
  <Default Extension="55634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6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54c4218471.79050079"/>
  <Relationship Id="rId3" Type="http://schemas.openxmlformats.org/officeDocument/2006/relationships/image" Target="../media/logo_6739554c5e5cf82.55634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14800"/>
          <a:chOff x="9525" y="9525"/>
          <a:chExt cx="9229725" cy="4114800"/>
        </a:xfrm>
      </p:grpSpPr>
      <p:pic>
        <p:nvPicPr>
          <p:cNvPr id="1" name="Figure 3: Correlation between the European Heart Failure Self-care Behaviour Scale and the Self-care Implementation Rate Stratified by the Presence of Cognitive Decline" descr="Figure 3: Correlation between the European Heart Failure Self-care Behaviour Scale and the Self-care Implementation Rate Stratified by the Presence of Cognitive Decl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248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ma M, Noda T, Ueno K, Takahashi W, Matsunaga A, Kamiy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orrelation between the European Heart Failure Self-care Behaviour Scale and the Self-care Implementation Rate Stratified by the Presence of Cognitive Decl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2024-11-17T02:30:36Z</dcterms:created>
  <dcterms:modified xsi:type="dcterms:W3CDTF">2024-11-17T02:30:36Z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