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196754" ContentType="image/jpeg"/>
  <Default Extension="369869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3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b5c2b87841.63196754"/>
  <Relationship Id="rId3" Type="http://schemas.openxmlformats.org/officeDocument/2006/relationships/image" Target="../media/logo_67394b5c3efe722.369869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05350"/>
          <a:chOff x="9525" y="9525"/>
          <a:chExt cx="9229725" cy="4705350"/>
        </a:xfrm>
      </p:grpSpPr>
      <p:pic>
        <p:nvPicPr>
          <p:cNvPr id="1" name="Clinical Factors Influencing the SelfCare Implementation Rate and the European Heart Failure Self-care Behaviour Scale" descr="Clinical Factors Influencing the SelfCare Implementation Rate and the European Heart Failure Self-care Behaviour Sca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62500" cy="3838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ma M, Noda T, Ueno K, Takahashi W, Matsunaga A, Kamiy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Factors Influencing the SelfCare Implementation Rate and the European Heart Failure Self-care Behaviour Sca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2024-11-17T01:48:12Z</dcterms:created>
  <dcterms:modified xsi:type="dcterms:W3CDTF">2024-11-17T01:48:12Z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