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63196754" ContentType="image/jpeg"/>
  <Default Extension="36986917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2436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4b5c2b87841.63196754"/>
  <Relationship Id="rId3" Type="http://schemas.openxmlformats.org/officeDocument/2006/relationships/image" Target="../media/logo_67394b5c3efe722.36986917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705350"/>
          <a:chOff x="9525" y="9525"/>
          <a:chExt cx="9229725" cy="4705350"/>
        </a:xfrm>
      </p:grpSpPr>
      <p:pic>
        <p:nvPicPr>
          <p:cNvPr id="1" name="Clinical Factors Influencing the SelfCare Implementation Rate and the European Heart Failure Self-care Behaviour Scale" descr="Clinical Factors Influencing the SelfCare Implementation Rate and the European Heart Failure Self-care Behaviour Scal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66775"/>
            <a:ext cx="4762500" cy="38385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oma M, Noda T, Ueno K, Takahashi W, Matsunaga A, Kamiya K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143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linical Factors Influencing the SelfCare Implementation Rate and the European Heart Failure Self-care Behaviour Scal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4953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Journal of Asian Pacific Society of Cardiology 2023;2:e21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667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japsc.2022.23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5">
  <a:themeElements>
    <a:clrScheme name="Theme1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2024-11-17T01:48:12Z</dcterms:created>
  <dcterms:modified xsi:type="dcterms:W3CDTF">2024-11-17T01:48:12Z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