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1742425" ContentType="image/jpeg"/>
  <Default Extension="1093503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237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48d50f77251.21742425"/>
  <Relationship Id="rId3" Type="http://schemas.openxmlformats.org/officeDocument/2006/relationships/image" Target="../media/logo_673948d51615e52.1093503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514725"/>
          <a:chOff x="9525" y="9525"/>
          <a:chExt cx="9229725" cy="3514725"/>
        </a:xfrm>
      </p:grpSpPr>
      <p:pic>
        <p:nvPicPr>
          <p:cNvPr id="1" name="Figure 1: Timeline of Key Tools, Techniques and Studies in Transvenous Lead Extraction" descr="Figure 1: Timeline of Key Tools, Techniques and Studies in Transvenous Lead Extra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7527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khtar Z, Sohal M, Sheppard MN, Gallagher M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Timeline of Key Tools, Techniques and Studies in Transvenous Lead Extra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3;18:e4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3.0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2024-11-17T01:37:25Z</dcterms:created>
  <dcterms:modified xsi:type="dcterms:W3CDTF">2024-11-17T01:37:25Z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