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25131" ContentType="image/jpeg"/>
  <Default Extension="491250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95e6ab4171.91425131"/>
  <Relationship Id="rId3" Type="http://schemas.openxmlformats.org/officeDocument/2006/relationships/image" Target="../media/logo_6739495e8307882.491250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Figure 2: Traction and Countertraction" descr="Figure 2: Traction and Counter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raction and Counter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2024-11-17T01:39:42Z</dcterms:created>
  <dcterms:modified xsi:type="dcterms:W3CDTF">2024-11-17T01:39:42Z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