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425131" ContentType="image/jpeg"/>
  <Default Extension="491250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8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95e6ab4171.91425131"/>
  <Relationship Id="rId3" Type="http://schemas.openxmlformats.org/officeDocument/2006/relationships/image" Target="../media/logo_6739495e8307882.491250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19650"/>
          <a:chOff x="9525" y="9525"/>
          <a:chExt cx="9229725" cy="4819650"/>
        </a:xfrm>
      </p:grpSpPr>
      <p:pic>
        <p:nvPicPr>
          <p:cNvPr id="1" name="Figure 2: Traction and Countertraction" descr="Figure 2: Traction and Countert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4057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Z, Sohal M, Sheppard MN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raction and Countert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2024-11-17T01:39:42Z</dcterms:created>
  <dcterms:modified xsi:type="dcterms:W3CDTF">2024-11-17T01:39:42Z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