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52310510" ContentType="image/jpeg"/>
  <Default Extension="32584648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2374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48ee1a3d621.52310510"/>
  <Relationship Id="rId3" Type="http://schemas.openxmlformats.org/officeDocument/2006/relationships/image" Target="../media/logo_673948ee3724e62.32584648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3: The Jugular Pull-through Technique by Akhtar and Gallagher" descr="Figure 3: The Jugular Pull-through Technique by Akhtar and Gallaghe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11480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Akhtar Z, Sohal M, Sheppard MN, Gallagher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: The Jugular Pull-through Technique by Akhtar and Gallaghe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23;18:e44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.2023.0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1">
  <a:themeElements>
    <a:clrScheme name="Theme5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2024-11-17T01:37:50Z</dcterms:created>
  <dcterms:modified xsi:type="dcterms:W3CDTF">2024-11-17T01:37:50Z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