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12180" ContentType="image/jpeg"/>
  <Default Extension="409394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8c3e5b431.99712180"/>
  <Relationship Id="rId3" Type="http://schemas.openxmlformats.org/officeDocument/2006/relationships/image" Target="../media/logo_6739468c4461c32.409394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The Applied Forces in Modern Transvenous Lead Extraction Demonstration of the Direction of Applied Forces During Transvenous Lead Extraction" descr="Figure 4: The Applied Forces in Modern Transvenous Lead Extraction Demonstration of the Direction of Applied Forces During Transvenous Lead Ex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362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Applied Forces in Modern Transvenous Lead Extraction Demonstration of the Direction of Applied Forces During Transvenous Lead Ex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2024-11-17T01:27:40Z</dcterms:created>
  <dcterms:modified xsi:type="dcterms:W3CDTF">2024-11-17T01:27:40Z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