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196043" ContentType="image/jpeg"/>
  <Default Extension="985433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3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6c000e8221.90196043"/>
  <Relationship Id="rId3" Type="http://schemas.openxmlformats.org/officeDocument/2006/relationships/image" Target="../media/logo_673946c01fbf972.985433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lassification of Complications" descr="Classification of Compli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00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Z, Sohal M, Sheppard MN, Gallagher M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ssification of Compli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2024-11-17T01:28:32Z</dcterms:created>
  <dcterms:modified xsi:type="dcterms:W3CDTF">2024-11-17T01:28:32Z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