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90196043" ContentType="image/jpeg"/>
  <Default Extension="98543333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2318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46c000e8221.90196043"/>
  <Relationship Id="rId3" Type="http://schemas.openxmlformats.org/officeDocument/2006/relationships/image" Target="../media/logo_673946c01fbf972.98543333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Classification of Complications" descr="Classification of Complication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3800475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khtar Z, Sohal M, Sheppard MN, Gallagher MM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lassification of Complication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23;18:e44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23.06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0">
  <a:themeElements>
    <a:clrScheme name="Theme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2024-11-17T01:28:32Z</dcterms:created>
  <dcterms:modified xsi:type="dcterms:W3CDTF">2024-11-17T01:28:32Z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