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506300" ContentType="image/jpeg"/>
  <Default Extension="347514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8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d129c08f31.23506300"/>
  <Relationship Id="rId3" Type="http://schemas.openxmlformats.org/officeDocument/2006/relationships/image" Target="../media/logo_67394d12b6e2832.347514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Figure 5: Cadaveric Image Demonstrating the Binding Tissue Around Leads" descr="Figure 5: Cadaveric Image Demonstrating the Binding Tissue Around Lea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Sohal M, Sheppard MN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Cadaveric Image Demonstrating the Binding Tissue Around Lead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2024-11-17T01:55:30Z</dcterms:created>
  <dcterms:modified xsi:type="dcterms:W3CDTF">2024-11-17T01:55:30Z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