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68847250" ContentType="image/jpeg"/>
  <Default Extension="69651507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2431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4b2cc7eff71.68847250"/>
  <Relationship Id="rId3" Type="http://schemas.openxmlformats.org/officeDocument/2006/relationships/image" Target="../media/logo_67394b2ce29c852.69651507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953000"/>
          <a:chOff x="9525" y="9525"/>
          <a:chExt cx="9229725" cy="4953000"/>
        </a:xfrm>
      </p:grpSpPr>
      <p:pic>
        <p:nvPicPr>
          <p:cNvPr id="1" name="Figure 1: Entrainment and Pace-mapping of an Epicardial Ventricular Tachycardia" descr="Figure 1: Entrainment and Pace-mapping of an Epicardial Ventricular Tachycar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4191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reedman BL, Maher TR, Tracey M, Santangeli P, d’Avila A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: Entrainment and Pace-mapping of an Epicardial Ventricular Tachycardia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3;12:e20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2.2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2024-11-17T01:47:24Z</dcterms:created>
  <dcterms:modified xsi:type="dcterms:W3CDTF">2024-11-17T01:47:24Z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