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496916" ContentType="image/jpeg"/>
  <Default Extension="236606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7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8ee3bb3c61.16496916"/>
  <Relationship Id="rId3" Type="http://schemas.openxmlformats.org/officeDocument/2006/relationships/image" Target="../media/logo_673948ee5e57a52.236606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48200"/>
          <a:chOff x="9525" y="9525"/>
          <a:chExt cx="9229725" cy="4648200"/>
        </a:xfrm>
      </p:grpSpPr>
      <p:pic>
        <p:nvPicPr>
          <p:cNvPr id="1" name="Figure 2: Adverse Prognostic Impact of Ventricular Tachycardia Induction on Vulnerable Patients Undergoing Ventricular Tachycardia Ablation" descr="Figure 2: Adverse Prognostic Impact of Ventricular Tachycardia Induction on Vulnerable Patients Undergoing Ventricular Tachycardia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715000" cy="3781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reedman BL, Maher TR, Tracey M, Santangeli P, d’Avila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dverse Prognostic Impact of Ventricular Tachycardia Induction on Vulnerable Patients Undergoing Ventricular Tachycardia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2024-11-17T01:37:50Z</dcterms:created>
  <dcterms:modified xsi:type="dcterms:W3CDTF">2024-11-17T01:37:50Z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