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043795" ContentType="image/jpeg"/>
  <Default Extension="638489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f7d1cefe31.42043795"/>
  <Relationship Id="rId3" Type="http://schemas.openxmlformats.org/officeDocument/2006/relationships/image" Target="../media/logo_67394f7d410bf62.638489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48475"/>
          <a:chOff x="9525" y="9525"/>
          <a:chExt cx="9229725" cy="6848475"/>
        </a:xfrm>
      </p:grpSpPr>
      <p:pic>
        <p:nvPicPr>
          <p:cNvPr id="1" name="Figure 3 : Activation Wave Front Dependence of Voltage and Isochronal Late Activation Mapping" descr="Figure 3 : Activation Wave Front Dependence of Voltage and Isochronal Late Activation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8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eedman BL, Maher TR, Tracey M, Santangeli P, d’Avil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 : Activation Wave Front Dependence of Voltage and Isochronal Late Activation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2024-11-17T02:05:49Z</dcterms:created>
  <dcterms:modified xsi:type="dcterms:W3CDTF">2024-11-17T02:05:49Z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