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7635711" ContentType="image/jpeg"/>
  <Default Extension="2021516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2441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4b8a7fe9601.67635711"/>
  <Relationship Id="rId3" Type="http://schemas.openxmlformats.org/officeDocument/2006/relationships/image" Target="../media/logo_67394b8aa0fbb42.2021516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153025"/>
          <a:chOff x="9525" y="9525"/>
          <a:chExt cx="9229725" cy="5153025"/>
        </a:xfrm>
      </p:grpSpPr>
      <p:pic>
        <p:nvPicPr>
          <p:cNvPr id="1" name="Figure 4: Substrate Ablation and Ventricular Tachycardia Activation Mapping of Left Ventricular Lateral Epicardial Ventricular Tachycardia" descr="Figure 4: Substrate Ablation and Ventricular Tachycardia Activation Mapping of Left Ventricular Lateral Epicardial Ventricular Tachycar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66775"/>
            <a:ext cx="6667500" cy="42862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reedman BL, Maher TR, Tracey M, Santangeli P, d’Avila 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3143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4: Substrate Ablation and Ventricular Tachycardia Activation Mapping of Left Ventricular Lateral Epicardial Ventricular Tachycardia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4953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20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66675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2.24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Theme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2024-11-17T01:48:58Z</dcterms:created>
  <dcterms:modified xsi:type="dcterms:W3CDTF">2024-11-17T01:48:58Z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